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49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4033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20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4448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835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428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04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055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163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1253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03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19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2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93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5631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50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49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7247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AD071-E4B6-7F93-6F39-E390AC36D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8779" y="2120323"/>
            <a:ext cx="9144000" cy="164149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物聯網</a:t>
            </a:r>
            <a:r>
              <a:rPr lang="en-US" altLang="zh-TW" dirty="0"/>
              <a:t>~</a:t>
            </a:r>
            <a:r>
              <a:rPr lang="zh-TW" altLang="en-US" dirty="0"/>
              <a:t>空氣盒子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5CFC92D-25B2-A656-A779-608D32069A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2235908"/>
          </a:xfrm>
        </p:spPr>
        <p:txBody>
          <a:bodyPr>
            <a:normAutofit/>
          </a:bodyPr>
          <a:lstStyle/>
          <a:p>
            <a:r>
              <a:rPr lang="zh-TW" altLang="en-US" dirty="0"/>
              <a:t>以</a:t>
            </a:r>
            <a:r>
              <a:rPr lang="en-US" altLang="zh-TW" dirty="0" err="1"/>
              <a:t>Micropython</a:t>
            </a:r>
            <a:r>
              <a:rPr lang="zh-TW" altLang="en-US" dirty="0"/>
              <a:t>實作</a:t>
            </a:r>
            <a:endParaRPr lang="en-US" altLang="zh-TW" dirty="0"/>
          </a:p>
          <a:p>
            <a:r>
              <a:rPr lang="zh-TW" altLang="en-US" dirty="0"/>
              <a:t>謝坤達</a:t>
            </a:r>
            <a:endParaRPr lang="en-US" altLang="zh-TW" dirty="0"/>
          </a:p>
          <a:p>
            <a:r>
              <a:rPr lang="en-US" altLang="zh-TW" dirty="0"/>
              <a:t>Jumbokh@gmail.com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3802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EC9EB2-5D8B-7497-A51C-AFDAA5A3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6AF79F4-4520-9C8F-63F3-3B8871D66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365125"/>
            <a:ext cx="8921179" cy="6260141"/>
          </a:xfrm>
        </p:spPr>
      </p:pic>
    </p:spTree>
    <p:extLst>
      <p:ext uri="{BB962C8B-B14F-4D97-AF65-F5344CB8AC3E}">
        <p14:creationId xmlns:p14="http://schemas.microsoft.com/office/powerpoint/2010/main" val="2794694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1FEDD3-DCEC-1F74-AAF3-83F354A5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293E16E-B4DD-1446-74F6-94DF25D99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408" y="238259"/>
            <a:ext cx="6519805" cy="6551264"/>
          </a:xfrm>
        </p:spPr>
      </p:pic>
    </p:spTree>
    <p:extLst>
      <p:ext uri="{BB962C8B-B14F-4D97-AF65-F5344CB8AC3E}">
        <p14:creationId xmlns:p14="http://schemas.microsoft.com/office/powerpoint/2010/main" val="991568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97CB45-80C1-CA45-BF4A-4E6E4C24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456C648-952B-91E2-60B8-108A72553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1" y="237963"/>
            <a:ext cx="3612348" cy="208798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278A2EF-F337-1967-A7AC-349485182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71" y="2321849"/>
            <a:ext cx="7909223" cy="442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32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0F68D9-C0C1-096F-4E3F-18DBDA12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82F2786-CCCA-C985-2C63-9BF074202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57" y="248295"/>
            <a:ext cx="8576854" cy="6496839"/>
          </a:xfrm>
        </p:spPr>
      </p:pic>
    </p:spTree>
    <p:extLst>
      <p:ext uri="{BB962C8B-B14F-4D97-AF65-F5344CB8AC3E}">
        <p14:creationId xmlns:p14="http://schemas.microsoft.com/office/powerpoint/2010/main" val="4166431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CBEAC-DE6F-6E39-D730-4A285121E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6FE7C68-CB58-3C39-6434-A6C23E8FA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53" y="227087"/>
            <a:ext cx="8348348" cy="6265788"/>
          </a:xfrm>
        </p:spPr>
      </p:pic>
    </p:spTree>
    <p:extLst>
      <p:ext uri="{BB962C8B-B14F-4D97-AF65-F5344CB8AC3E}">
        <p14:creationId xmlns:p14="http://schemas.microsoft.com/office/powerpoint/2010/main" val="4175817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4D412F-20D2-1826-F11E-44128AA7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17B8774-52CF-AA4B-04B4-5FFFE2F86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50" y="769719"/>
            <a:ext cx="9605432" cy="5806739"/>
          </a:xfrm>
        </p:spPr>
      </p:pic>
    </p:spTree>
    <p:extLst>
      <p:ext uri="{BB962C8B-B14F-4D97-AF65-F5344CB8AC3E}">
        <p14:creationId xmlns:p14="http://schemas.microsoft.com/office/powerpoint/2010/main" val="17013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EAE189-87F6-BA4B-0AEF-C90DADF7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0FCC01C-C760-7914-8084-ECD33FBA6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8" y="566967"/>
            <a:ext cx="10851783" cy="5925908"/>
          </a:xfrm>
        </p:spPr>
      </p:pic>
    </p:spTree>
    <p:extLst>
      <p:ext uri="{BB962C8B-B14F-4D97-AF65-F5344CB8AC3E}">
        <p14:creationId xmlns:p14="http://schemas.microsoft.com/office/powerpoint/2010/main" val="2823519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0397DB-6E59-2AD7-4827-A12CE868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1D13188-EFD7-143A-B4F8-8C1A183B6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983" y="365125"/>
            <a:ext cx="6255682" cy="6255682"/>
          </a:xfrm>
        </p:spPr>
      </p:pic>
    </p:spTree>
    <p:extLst>
      <p:ext uri="{BB962C8B-B14F-4D97-AF65-F5344CB8AC3E}">
        <p14:creationId xmlns:p14="http://schemas.microsoft.com/office/powerpoint/2010/main" val="70016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7CA74-47D2-C638-B540-32C18A060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94EC165-5E7D-ABE8-F6A9-A6BA3ADAD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43" y="671527"/>
            <a:ext cx="9523722" cy="5658251"/>
          </a:xfrm>
        </p:spPr>
      </p:pic>
    </p:spTree>
    <p:extLst>
      <p:ext uri="{BB962C8B-B14F-4D97-AF65-F5344CB8AC3E}">
        <p14:creationId xmlns:p14="http://schemas.microsoft.com/office/powerpoint/2010/main" val="1926839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2EECFA-06D5-49B5-46E3-14317C7B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334BBDF-9400-349B-FBFB-5AAEBB043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96" y="119898"/>
            <a:ext cx="9997128" cy="6372977"/>
          </a:xfrm>
        </p:spPr>
      </p:pic>
    </p:spTree>
    <p:extLst>
      <p:ext uri="{BB962C8B-B14F-4D97-AF65-F5344CB8AC3E}">
        <p14:creationId xmlns:p14="http://schemas.microsoft.com/office/powerpoint/2010/main" val="3623505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A3ECFB-9841-4E7C-42E4-58E9F5ED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大綱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A86824B-7F31-3021-394D-AF07F8A06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25" y="1465370"/>
            <a:ext cx="7830104" cy="5392629"/>
          </a:xfrm>
        </p:spPr>
      </p:pic>
    </p:spTree>
    <p:extLst>
      <p:ext uri="{BB962C8B-B14F-4D97-AF65-F5344CB8AC3E}">
        <p14:creationId xmlns:p14="http://schemas.microsoft.com/office/powerpoint/2010/main" val="378580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9FEF36-547D-EFB8-9A4B-920D7931B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C6A67B8-D324-8259-E720-75161340F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" y="131883"/>
            <a:ext cx="6782540" cy="600069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A779AE6-F3E0-362B-EF71-EFE1590C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180" y="131884"/>
            <a:ext cx="5041900" cy="600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06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3F9E3-1FA1-63CB-3799-F3AEF89A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C6B2D90-8608-91F4-A8C3-26AE33119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458098"/>
            <a:ext cx="11309538" cy="6127238"/>
          </a:xfrm>
        </p:spPr>
      </p:pic>
    </p:spTree>
    <p:extLst>
      <p:ext uri="{BB962C8B-B14F-4D97-AF65-F5344CB8AC3E}">
        <p14:creationId xmlns:p14="http://schemas.microsoft.com/office/powerpoint/2010/main" val="405473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37EBF-2D07-1984-4550-08E62388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C32F9D9-0A3D-2996-7E9E-7465658A3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509" y="2862990"/>
            <a:ext cx="6659346" cy="1910045"/>
          </a:xfrm>
        </p:spPr>
      </p:pic>
    </p:spTree>
    <p:extLst>
      <p:ext uri="{BB962C8B-B14F-4D97-AF65-F5344CB8AC3E}">
        <p14:creationId xmlns:p14="http://schemas.microsoft.com/office/powerpoint/2010/main" val="1253553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55CA0F-68AA-49C1-1417-CC73AE62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92F7A6A-EBA6-AB68-1A2B-362568832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" y="365125"/>
            <a:ext cx="8112223" cy="6113466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87BA2DB-7F76-6DDB-4CE2-EDBCCF529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038" y="4800843"/>
            <a:ext cx="6657409" cy="19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3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70DC5B-4206-92C3-34B3-40BA17C1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EDFA065-C5B3-9656-1EC3-EE1C452D7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4753"/>
            <a:ext cx="10817182" cy="6138122"/>
          </a:xfrm>
        </p:spPr>
      </p:pic>
    </p:spTree>
    <p:extLst>
      <p:ext uri="{BB962C8B-B14F-4D97-AF65-F5344CB8AC3E}">
        <p14:creationId xmlns:p14="http://schemas.microsoft.com/office/powerpoint/2010/main" val="3097958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B055AA-EE1B-C52B-7E24-53E91300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1DE0992-2690-9F7D-77C4-A63AEE8EC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71" y="493399"/>
            <a:ext cx="9570862" cy="5871201"/>
          </a:xfrm>
        </p:spPr>
      </p:pic>
    </p:spTree>
    <p:extLst>
      <p:ext uri="{BB962C8B-B14F-4D97-AF65-F5344CB8AC3E}">
        <p14:creationId xmlns:p14="http://schemas.microsoft.com/office/powerpoint/2010/main" val="286680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16AF5-BCB3-E7F3-23B8-2EA8B92E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5ADC85E-FD05-D696-A568-A21C7C952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93" y="148461"/>
            <a:ext cx="9641149" cy="6344414"/>
          </a:xfrm>
        </p:spPr>
      </p:pic>
    </p:spTree>
    <p:extLst>
      <p:ext uri="{BB962C8B-B14F-4D97-AF65-F5344CB8AC3E}">
        <p14:creationId xmlns:p14="http://schemas.microsoft.com/office/powerpoint/2010/main" val="1427903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FEC672-D707-64A1-C08D-E8DA3302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9F69B72-D8F9-3C8D-E82B-2F758E1B9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05" y="205164"/>
            <a:ext cx="9856012" cy="6447671"/>
          </a:xfrm>
        </p:spPr>
      </p:pic>
    </p:spTree>
    <p:extLst>
      <p:ext uri="{BB962C8B-B14F-4D97-AF65-F5344CB8AC3E}">
        <p14:creationId xmlns:p14="http://schemas.microsoft.com/office/powerpoint/2010/main" val="857683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C291E4-A8DF-74D6-9C1B-3003125D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35592A5-6A0B-20F8-EFBB-E0BCDC3A4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2" y="844735"/>
            <a:ext cx="10618190" cy="5168529"/>
          </a:xfrm>
        </p:spPr>
      </p:pic>
    </p:spTree>
    <p:extLst>
      <p:ext uri="{BB962C8B-B14F-4D97-AF65-F5344CB8AC3E}">
        <p14:creationId xmlns:p14="http://schemas.microsoft.com/office/powerpoint/2010/main" val="4160836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C7FC0-9BBC-50EB-D052-048A2D20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F522F2C-4620-0783-4E87-B8854D130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72" y="450161"/>
            <a:ext cx="9871349" cy="6042714"/>
          </a:xfrm>
        </p:spPr>
      </p:pic>
    </p:spTree>
    <p:extLst>
      <p:ext uri="{BB962C8B-B14F-4D97-AF65-F5344CB8AC3E}">
        <p14:creationId xmlns:p14="http://schemas.microsoft.com/office/powerpoint/2010/main" val="3770466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7EEE4-C05F-D116-06FE-3FE941D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Thonny</a:t>
            </a:r>
            <a:r>
              <a:rPr lang="zh-TW" altLang="en-US" dirty="0"/>
              <a:t>簡介</a:t>
            </a:r>
            <a:br>
              <a:rPr lang="en-US" altLang="zh-TW" dirty="0"/>
            </a:br>
            <a:r>
              <a:rPr lang="en-US" altLang="zh-TW" dirty="0"/>
              <a:t>https://reurl.cc/rDY0xE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FF529A3-27DC-59D9-9C9C-4A9D30B90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695" y="1825624"/>
            <a:ext cx="6072325" cy="4850383"/>
          </a:xfrm>
        </p:spPr>
      </p:pic>
    </p:spTree>
    <p:extLst>
      <p:ext uri="{BB962C8B-B14F-4D97-AF65-F5344CB8AC3E}">
        <p14:creationId xmlns:p14="http://schemas.microsoft.com/office/powerpoint/2010/main" val="1059318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6E37C6-738E-717B-E3F6-2AF17E8A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0B09478-3C20-F4FD-C410-F9CD3630E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09" y="358741"/>
            <a:ext cx="10325791" cy="6134134"/>
          </a:xfrm>
        </p:spPr>
      </p:pic>
    </p:spTree>
    <p:extLst>
      <p:ext uri="{BB962C8B-B14F-4D97-AF65-F5344CB8AC3E}">
        <p14:creationId xmlns:p14="http://schemas.microsoft.com/office/powerpoint/2010/main" val="2324183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CF0AF-547D-E6B6-710D-DF08387C1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21296D3-250C-50D2-6DB9-FE0B1465D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43" y="190670"/>
            <a:ext cx="9592965" cy="6476660"/>
          </a:xfrm>
        </p:spPr>
      </p:pic>
    </p:spTree>
    <p:extLst>
      <p:ext uri="{BB962C8B-B14F-4D97-AF65-F5344CB8AC3E}">
        <p14:creationId xmlns:p14="http://schemas.microsoft.com/office/powerpoint/2010/main" val="1250337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978EAF-FA03-94D8-8C0F-6263681E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4622D6-720C-70D3-425C-D387A2D2B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6" y="1171852"/>
            <a:ext cx="11324467" cy="4115625"/>
          </a:xfrm>
        </p:spPr>
      </p:pic>
    </p:spTree>
    <p:extLst>
      <p:ext uri="{BB962C8B-B14F-4D97-AF65-F5344CB8AC3E}">
        <p14:creationId xmlns:p14="http://schemas.microsoft.com/office/powerpoint/2010/main" val="3913417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BA6C7-BE74-A598-C553-55A7FBC7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ADCF342-6D76-BDBF-450E-104D4DC3F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2584"/>
            <a:ext cx="10515599" cy="6000291"/>
          </a:xfrm>
        </p:spPr>
      </p:pic>
    </p:spTree>
    <p:extLst>
      <p:ext uri="{BB962C8B-B14F-4D97-AF65-F5344CB8AC3E}">
        <p14:creationId xmlns:p14="http://schemas.microsoft.com/office/powerpoint/2010/main" val="2852583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995D9-71CC-625D-2F35-EAA94872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CD436A3-EC44-9FE5-8644-F1D67EFEC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6" y="565740"/>
            <a:ext cx="10159348" cy="6046228"/>
          </a:xfrm>
        </p:spPr>
      </p:pic>
    </p:spTree>
    <p:extLst>
      <p:ext uri="{BB962C8B-B14F-4D97-AF65-F5344CB8AC3E}">
        <p14:creationId xmlns:p14="http://schemas.microsoft.com/office/powerpoint/2010/main" val="1481560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5D9C51-493A-51AA-6EBA-012023A2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8A0C7E-ECF9-0657-F19B-D969BD9A2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10436" y="438765"/>
            <a:ext cx="5971127" cy="5980472"/>
          </a:xfrm>
        </p:spPr>
      </p:pic>
    </p:spTree>
    <p:extLst>
      <p:ext uri="{BB962C8B-B14F-4D97-AF65-F5344CB8AC3E}">
        <p14:creationId xmlns:p14="http://schemas.microsoft.com/office/powerpoint/2010/main" val="4127268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00D73-C229-1D81-7766-0D816151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https://thonny.org/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C55B51B-6CB9-2448-3692-975436E60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039" y="1825625"/>
            <a:ext cx="4048497" cy="4351338"/>
          </a:xfrm>
        </p:spPr>
      </p:pic>
    </p:spTree>
    <p:extLst>
      <p:ext uri="{BB962C8B-B14F-4D97-AF65-F5344CB8AC3E}">
        <p14:creationId xmlns:p14="http://schemas.microsoft.com/office/powerpoint/2010/main" val="206699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69DBAD-9409-4B01-E470-C97B2BE44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https://reurl.cc/rDY08E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AC30004-300A-F795-EA5E-636C270FE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373" y="1825625"/>
            <a:ext cx="4227828" cy="4351338"/>
          </a:xfrm>
        </p:spPr>
      </p:pic>
    </p:spTree>
    <p:extLst>
      <p:ext uri="{BB962C8B-B14F-4D97-AF65-F5344CB8AC3E}">
        <p14:creationId xmlns:p14="http://schemas.microsoft.com/office/powerpoint/2010/main" val="389958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CB50DB-FEBF-B038-CD49-C48C563C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9E9C23B-CB07-A515-5E62-AC7C61EF1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821" y="271951"/>
            <a:ext cx="7850357" cy="6314098"/>
          </a:xfrm>
        </p:spPr>
      </p:pic>
    </p:spTree>
    <p:extLst>
      <p:ext uri="{BB962C8B-B14F-4D97-AF65-F5344CB8AC3E}">
        <p14:creationId xmlns:p14="http://schemas.microsoft.com/office/powerpoint/2010/main" val="287791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7A20C-D68F-F882-DC94-93E97C6A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DC619E9-8498-153D-9AA1-E1679DE7C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45" y="420610"/>
            <a:ext cx="11537310" cy="6255386"/>
          </a:xfrm>
        </p:spPr>
      </p:pic>
    </p:spTree>
    <p:extLst>
      <p:ext uri="{BB962C8B-B14F-4D97-AF65-F5344CB8AC3E}">
        <p14:creationId xmlns:p14="http://schemas.microsoft.com/office/powerpoint/2010/main" val="2301186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27C6AD-20EF-4451-BDE7-0154BACBD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47FBBAF-E93A-632C-42F9-0550614A0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5" y="325329"/>
            <a:ext cx="11680809" cy="6207341"/>
          </a:xfrm>
        </p:spPr>
      </p:pic>
    </p:spTree>
    <p:extLst>
      <p:ext uri="{BB962C8B-B14F-4D97-AF65-F5344CB8AC3E}">
        <p14:creationId xmlns:p14="http://schemas.microsoft.com/office/powerpoint/2010/main" val="1540870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EF8298-36B9-9FB5-E4F2-088625EF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B7731FA-B9D4-3579-932A-88D282F74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64" y="365125"/>
            <a:ext cx="5064765" cy="583960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AF1F2B-C328-0616-3779-9EC78BF88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326" y="1189796"/>
            <a:ext cx="6179711" cy="41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61498"/>
      </p:ext>
    </p:extLst>
  </p:cSld>
  <p:clrMapOvr>
    <a:masterClrMapping/>
  </p:clrMapOvr>
</p:sld>
</file>

<file path=ppt/theme/theme1.xml><?xml version="1.0" encoding="utf-8"?>
<a:theme xmlns:a="http://schemas.openxmlformats.org/drawingml/2006/main" name="深度">
  <a:themeElements>
    <a:clrScheme name="深度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深度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深度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TM04033923[[fn=深度]]</Template>
  <TotalTime>27</TotalTime>
  <Words>41</Words>
  <Application>Microsoft Office PowerPoint</Application>
  <PresentationFormat>寬螢幕</PresentationFormat>
  <Paragraphs>8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38" baseType="lpstr">
      <vt:lpstr>Arial</vt:lpstr>
      <vt:lpstr>Corbel</vt:lpstr>
      <vt:lpstr>深度</vt:lpstr>
      <vt:lpstr>物聯網~空氣盒子 </vt:lpstr>
      <vt:lpstr>大綱</vt:lpstr>
      <vt:lpstr>Thonny簡介 https://reurl.cc/rDY0xE</vt:lpstr>
      <vt:lpstr>https://thonny.org/</vt:lpstr>
      <vt:lpstr>https://reurl.cc/rDY08E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物聯網~空氣盒子 </dc:title>
  <dc:creator>坤達 謝</dc:creator>
  <cp:lastModifiedBy>坤達 謝</cp:lastModifiedBy>
  <cp:revision>1</cp:revision>
  <dcterms:created xsi:type="dcterms:W3CDTF">2022-05-28T07:46:45Z</dcterms:created>
  <dcterms:modified xsi:type="dcterms:W3CDTF">2022-05-28T08:14:17Z</dcterms:modified>
</cp:coreProperties>
</file>